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돋움 미디움" charset="1" panose="02060600000000000000"/>
      <p:regular r:id="rId10"/>
    </p:embeddedFont>
    <p:embeddedFont>
      <p:font typeface="Tlab 돋움 미디움 Bold" charset="1" panose="02060900000000000000"/>
      <p:regular r:id="rId11"/>
    </p:embeddedFont>
    <p:embeddedFont>
      <p:font typeface="Tlab 돋움 레귤러" charset="1" panose="02060500000000000000"/>
      <p:regular r:id="rId12"/>
    </p:embeddedFont>
    <p:embeddedFont>
      <p:font typeface="Tlab 돋움 레귤러 Bold" charset="1" panose="02060800000000000000"/>
      <p:regular r:id="rId13"/>
    </p:embeddedFont>
    <p:embeddedFont>
      <p:font typeface="TDTD평고딕" charset="1" panose="02000503000000000000"/>
      <p:regular r:id="rId14"/>
    </p:embeddedFont>
    <p:embeddedFont>
      <p:font typeface="210 밀레니얼" charset="1" panose="02020503020101020101"/>
      <p:regular r:id="rId15"/>
    </p:embeddedFont>
    <p:embeddedFont>
      <p:font typeface="210 밀레니얼 Bold" charset="1" panose="02020503020101020101"/>
      <p:regular r:id="rId16"/>
    </p:embeddedFont>
    <p:embeddedFont>
      <p:font typeface="210 밀레니얼 Light" charset="1" panose="02020503020101020101"/>
      <p:regular r:id="rId17"/>
    </p:embeddedFont>
    <p:embeddedFont>
      <p:font typeface="Nanum Square" charset="1" panose="020B0600000101010101"/>
      <p:regular r:id="rId18"/>
    </p:embeddedFont>
    <p:embeddedFont>
      <p:font typeface="Nanum Square Bold" charset="1" panose="020B0600000101010101"/>
      <p:regular r:id="rId19"/>
    </p:embeddedFont>
    <p:embeddedFont>
      <p:font typeface="Nanum Square Light" charset="1" panose="020B0600000101010101"/>
      <p:regular r:id="rId20"/>
    </p:embeddedFont>
    <p:embeddedFont>
      <p:font typeface="Nanum Square Ultra-Bold" charset="1" panose="020B0600000101010101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https://youtu.be/UtOINPVN0wg" TargetMode="External" Type="http://schemas.openxmlformats.org/officeDocument/2006/relationships/video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7322" y="-91609"/>
            <a:ext cx="16108451" cy="10622114"/>
          </a:xfrm>
          <a:custGeom>
            <a:avLst/>
            <a:gdLst/>
            <a:ahLst/>
            <a:cxnLst/>
            <a:rect r="r" b="b" t="t" l="l"/>
            <a:pathLst>
              <a:path h="10622114" w="16108451">
                <a:moveTo>
                  <a:pt x="0" y="0"/>
                </a:moveTo>
                <a:lnTo>
                  <a:pt x="16108451" y="0"/>
                </a:lnTo>
                <a:lnTo>
                  <a:pt x="161084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13" t="0" r="-30674" b="-365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9637236">
            <a:off x="-7002539" y="-2111759"/>
            <a:ext cx="14386078" cy="16958621"/>
            <a:chOff x="0" y="0"/>
            <a:chExt cx="3788926" cy="4466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8926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88926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158062">
            <a:off x="-4544785" y="-891026"/>
            <a:ext cx="11606584" cy="15633486"/>
            <a:chOff x="0" y="0"/>
            <a:chExt cx="3056878" cy="41174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56878" cy="4117461"/>
            </a:xfrm>
            <a:custGeom>
              <a:avLst/>
              <a:gdLst/>
              <a:ahLst/>
              <a:cxnLst/>
              <a:rect r="r" b="b" t="t" l="l"/>
              <a:pathLst>
                <a:path h="4117461" w="3056878">
                  <a:moveTo>
                    <a:pt x="0" y="0"/>
                  </a:moveTo>
                  <a:lnTo>
                    <a:pt x="3056878" y="0"/>
                  </a:lnTo>
                  <a:lnTo>
                    <a:pt x="3056878" y="4117461"/>
                  </a:lnTo>
                  <a:lnTo>
                    <a:pt x="0" y="4117461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62025" y="5852503"/>
            <a:ext cx="13793368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19"/>
              </a:lnSpc>
            </a:pPr>
            <a:r>
              <a:rPr lang="en-US" sz="12000">
                <a:solidFill>
                  <a:srgbClr val="FFFFFF"/>
                </a:solidFill>
                <a:latin typeface="210 밀레니얼"/>
              </a:rPr>
              <a:t>CodeSphere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3731" y="8734425"/>
            <a:ext cx="1062261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Tlab 돋움 미디움"/>
              </a:rPr>
              <a:t>2023년 7월 캡스톤 최종 발표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40010"/>
            <a:ext cx="696768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1A4FF"/>
                </a:solidFill>
                <a:latin typeface="TDTD평고딕"/>
              </a:rPr>
              <a:t>NULL팀</a:t>
            </a:r>
          </a:p>
        </p:txBody>
      </p:sp>
      <p:grpSp>
        <p:nvGrpSpPr>
          <p:cNvPr name="Group 12" id="12"/>
          <p:cNvGrpSpPr/>
          <p:nvPr/>
        </p:nvGrpSpPr>
        <p:grpSpPr>
          <a:xfrm rot="3477392">
            <a:off x="-2360296" y="-4766807"/>
            <a:ext cx="5101593" cy="9533614"/>
            <a:chOff x="0" y="0"/>
            <a:chExt cx="1343629" cy="25109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3629" cy="2510910"/>
            </a:xfrm>
            <a:custGeom>
              <a:avLst/>
              <a:gdLst/>
              <a:ahLst/>
              <a:cxnLst/>
              <a:rect r="r" b="b" t="t" l="l"/>
              <a:pathLst>
                <a:path h="251091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901985" y="-3862212"/>
            <a:ext cx="16947792" cy="6899353"/>
          </a:xfrm>
          <a:custGeom>
            <a:avLst/>
            <a:gdLst/>
            <a:ahLst/>
            <a:cxnLst/>
            <a:rect r="r" b="b" t="t" l="l"/>
            <a:pathLst>
              <a:path h="6899353" w="16947792">
                <a:moveTo>
                  <a:pt x="16947792" y="0"/>
                </a:moveTo>
                <a:lnTo>
                  <a:pt x="0" y="0"/>
                </a:lnTo>
                <a:lnTo>
                  <a:pt x="0" y="6899353"/>
                </a:lnTo>
                <a:lnTo>
                  <a:pt x="16947792" y="6899353"/>
                </a:lnTo>
                <a:lnTo>
                  <a:pt x="16947792" y="0"/>
                </a:lnTo>
                <a:close/>
              </a:path>
            </a:pathLst>
          </a:custGeom>
          <a:blipFill>
            <a:blip r:embed="rId2"/>
            <a:stretch>
              <a:fillRect l="-15631" t="-15555" r="-17292" b="-289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052" y="3218725"/>
            <a:ext cx="5793040" cy="59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01. 프로젝트 소개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02. 타겟팅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03. 개발 스택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04. 로드맵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05. 시현</a:t>
            </a:r>
          </a:p>
          <a:p>
            <a:pPr algn="l" marL="0" indent="0" lvl="0"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05. QNA</a:t>
            </a:r>
          </a:p>
        </p:txBody>
      </p:sp>
      <p:grpSp>
        <p:nvGrpSpPr>
          <p:cNvPr name="Group 4" id="4"/>
          <p:cNvGrpSpPr/>
          <p:nvPr/>
        </p:nvGrpSpPr>
        <p:grpSpPr>
          <a:xfrm rot="9436646">
            <a:off x="14467724" y="-4438627"/>
            <a:ext cx="14386078" cy="16958621"/>
            <a:chOff x="0" y="0"/>
            <a:chExt cx="3788926" cy="4466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8926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88926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9436646">
            <a:off x="15056361" y="-4482113"/>
            <a:ext cx="14160914" cy="16958621"/>
            <a:chOff x="0" y="0"/>
            <a:chExt cx="3729623" cy="44664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9624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29624">
                  <a:moveTo>
                    <a:pt x="0" y="0"/>
                  </a:moveTo>
                  <a:lnTo>
                    <a:pt x="3729624" y="0"/>
                  </a:lnTo>
                  <a:lnTo>
                    <a:pt x="3729624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013260" y="971550"/>
            <a:ext cx="3417002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ea typeface="TDTD평고딕"/>
              </a:rPr>
              <a:t>목차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901985" y="9626421"/>
            <a:ext cx="8379426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3477392">
            <a:off x="-2550796" y="-4766807"/>
            <a:ext cx="5101593" cy="9533614"/>
            <a:chOff x="0" y="0"/>
            <a:chExt cx="1343629" cy="25109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3629" cy="2510910"/>
            </a:xfrm>
            <a:custGeom>
              <a:avLst/>
              <a:gdLst/>
              <a:ahLst/>
              <a:cxnLst/>
              <a:rect r="r" b="b" t="t" l="l"/>
              <a:pathLst>
                <a:path h="251091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6127" y="5383944"/>
            <a:ext cx="3350171" cy="3325406"/>
            <a:chOff x="0" y="0"/>
            <a:chExt cx="4466895" cy="443387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466895" cy="4433875"/>
              <a:chOff x="0" y="0"/>
              <a:chExt cx="812800" cy="80679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49323" y="0"/>
                <a:ext cx="714154" cy="806792"/>
              </a:xfrm>
              <a:custGeom>
                <a:avLst/>
                <a:gdLst/>
                <a:ahLst/>
                <a:cxnLst/>
                <a:rect r="r" b="b" t="t" l="l"/>
                <a:pathLst>
                  <a:path h="806792" w="714154">
                    <a:moveTo>
                      <a:pt x="357077" y="0"/>
                    </a:moveTo>
                    <a:cubicBezTo>
                      <a:pt x="560932" y="24925"/>
                      <a:pt x="714154" y="198022"/>
                      <a:pt x="714154" y="403396"/>
                    </a:cubicBezTo>
                    <a:cubicBezTo>
                      <a:pt x="714154" y="608769"/>
                      <a:pt x="560932" y="781866"/>
                      <a:pt x="357077" y="806792"/>
                    </a:cubicBezTo>
                    <a:cubicBezTo>
                      <a:pt x="153222" y="781866"/>
                      <a:pt x="0" y="608769"/>
                      <a:pt x="0" y="403396"/>
                    </a:cubicBezTo>
                    <a:cubicBezTo>
                      <a:pt x="0" y="198022"/>
                      <a:pt x="153222" y="24925"/>
                      <a:pt x="357077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67337" y="2553857"/>
              <a:ext cx="3732221" cy="38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2127D"/>
                  </a:solidFill>
                  <a:ea typeface="Tlab 돋움 미디움"/>
                </a:rPr>
                <a:t>게시판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67337" y="32319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게시판 커뮤니티 기능으로 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자신의 프로젝트 선보이기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12127D"/>
                  </a:solidFill>
                  <a:latin typeface="Tlab 돋움 미디움"/>
                </a:rPr>
                <a:t>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85149" y="5383944"/>
            <a:ext cx="3350171" cy="3325406"/>
            <a:chOff x="0" y="0"/>
            <a:chExt cx="4466895" cy="443387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466895" cy="4433875"/>
              <a:chOff x="0" y="0"/>
              <a:chExt cx="812800" cy="80679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9323" y="0"/>
                <a:ext cx="714154" cy="806792"/>
              </a:xfrm>
              <a:custGeom>
                <a:avLst/>
                <a:gdLst/>
                <a:ahLst/>
                <a:cxnLst/>
                <a:rect r="r" b="b" t="t" l="l"/>
                <a:pathLst>
                  <a:path h="806792" w="714154">
                    <a:moveTo>
                      <a:pt x="357077" y="0"/>
                    </a:moveTo>
                    <a:cubicBezTo>
                      <a:pt x="560932" y="24925"/>
                      <a:pt x="714154" y="198022"/>
                      <a:pt x="714154" y="403396"/>
                    </a:cubicBezTo>
                    <a:cubicBezTo>
                      <a:pt x="714154" y="608769"/>
                      <a:pt x="560932" y="781866"/>
                      <a:pt x="357077" y="806792"/>
                    </a:cubicBezTo>
                    <a:cubicBezTo>
                      <a:pt x="153222" y="781866"/>
                      <a:pt x="0" y="608769"/>
                      <a:pt x="0" y="403396"/>
                    </a:cubicBezTo>
                    <a:cubicBezTo>
                      <a:pt x="0" y="198022"/>
                      <a:pt x="153222" y="24925"/>
                      <a:pt x="357077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67337" y="2553857"/>
              <a:ext cx="3732221" cy="38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2127D"/>
                  </a:solidFill>
                  <a:ea typeface="Tlab 돋움 미디움"/>
                </a:rPr>
                <a:t>검색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67337" y="32319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간편한 제목검색 및 태그 검색으로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빠르고 간편하게 검색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54470" y="5383944"/>
            <a:ext cx="3350171" cy="3334931"/>
            <a:chOff x="0" y="0"/>
            <a:chExt cx="4466895" cy="444657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466895" cy="4446575"/>
              <a:chOff x="0" y="0"/>
              <a:chExt cx="812800" cy="80910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38720" y="0"/>
                <a:ext cx="735360" cy="809103"/>
              </a:xfrm>
              <a:custGeom>
                <a:avLst/>
                <a:gdLst/>
                <a:ahLst/>
                <a:cxnLst/>
                <a:rect r="r" b="b" t="t" l="l"/>
                <a:pathLst>
                  <a:path h="809103" w="735360">
                    <a:moveTo>
                      <a:pt x="367680" y="0"/>
                    </a:moveTo>
                    <a:cubicBezTo>
                      <a:pt x="576177" y="19955"/>
                      <a:pt x="735360" y="195101"/>
                      <a:pt x="735360" y="404551"/>
                    </a:cubicBezTo>
                    <a:cubicBezTo>
                      <a:pt x="735360" y="614001"/>
                      <a:pt x="576177" y="789147"/>
                      <a:pt x="367680" y="809103"/>
                    </a:cubicBezTo>
                    <a:cubicBezTo>
                      <a:pt x="159183" y="789147"/>
                      <a:pt x="0" y="614001"/>
                      <a:pt x="0" y="404551"/>
                    </a:cubicBezTo>
                    <a:cubicBezTo>
                      <a:pt x="0" y="195101"/>
                      <a:pt x="159183" y="19955"/>
                      <a:pt x="367680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67337" y="2544332"/>
              <a:ext cx="3732221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2127D"/>
                  </a:solidFill>
                  <a:ea typeface="Tlab 돋움 미디움"/>
                </a:rPr>
                <a:t>좋아요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67337" y="32446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자신이 좋아하는 프로젝트를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좋아요를 클릭해 상위 노출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12127D"/>
                  </a:solidFill>
                  <a:latin typeface="Tlab 돋움 미디움"/>
                </a:rPr>
                <a:t>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23195" y="5383944"/>
            <a:ext cx="3350171" cy="3334931"/>
            <a:chOff x="0" y="0"/>
            <a:chExt cx="4466895" cy="444657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466895" cy="4446575"/>
              <a:chOff x="0" y="0"/>
              <a:chExt cx="812800" cy="80910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38720" y="0"/>
                <a:ext cx="735360" cy="809103"/>
              </a:xfrm>
              <a:custGeom>
                <a:avLst/>
                <a:gdLst/>
                <a:ahLst/>
                <a:cxnLst/>
                <a:rect r="r" b="b" t="t" l="l"/>
                <a:pathLst>
                  <a:path h="809103" w="735360">
                    <a:moveTo>
                      <a:pt x="367680" y="0"/>
                    </a:moveTo>
                    <a:cubicBezTo>
                      <a:pt x="576177" y="19955"/>
                      <a:pt x="735360" y="195101"/>
                      <a:pt x="735360" y="404551"/>
                    </a:cubicBezTo>
                    <a:cubicBezTo>
                      <a:pt x="735360" y="614001"/>
                      <a:pt x="576177" y="789147"/>
                      <a:pt x="367680" y="809103"/>
                    </a:cubicBezTo>
                    <a:cubicBezTo>
                      <a:pt x="159183" y="789147"/>
                      <a:pt x="0" y="614001"/>
                      <a:pt x="0" y="404551"/>
                    </a:cubicBezTo>
                    <a:cubicBezTo>
                      <a:pt x="0" y="195101"/>
                      <a:pt x="159183" y="19955"/>
                      <a:pt x="367680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367337" y="2544332"/>
              <a:ext cx="3732221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2127D"/>
                  </a:solidFill>
                  <a:ea typeface="Tlab 돋움 미디움"/>
                </a:rPr>
                <a:t>프로필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67337" y="32446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사용자 지정 프로필을 통해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원하는 사진 등록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-3076284" y="3325511"/>
            <a:ext cx="1030796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2046102" y="5829300"/>
            <a:ext cx="1690221" cy="1360628"/>
          </a:xfrm>
          <a:custGeom>
            <a:avLst/>
            <a:gdLst/>
            <a:ahLst/>
            <a:cxnLst/>
            <a:rect r="r" b="b" t="t" l="l"/>
            <a:pathLst>
              <a:path h="1360628" w="1690221">
                <a:moveTo>
                  <a:pt x="0" y="0"/>
                </a:moveTo>
                <a:lnTo>
                  <a:pt x="1690221" y="0"/>
                </a:lnTo>
                <a:lnTo>
                  <a:pt x="1690221" y="1360628"/>
                </a:lnTo>
                <a:lnTo>
                  <a:pt x="0" y="1360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403275" y="5769387"/>
            <a:ext cx="1480455" cy="1480455"/>
          </a:xfrm>
          <a:custGeom>
            <a:avLst/>
            <a:gdLst/>
            <a:ahLst/>
            <a:cxnLst/>
            <a:rect r="r" b="b" t="t" l="l"/>
            <a:pathLst>
              <a:path h="1480455" w="1480455">
                <a:moveTo>
                  <a:pt x="0" y="0"/>
                </a:moveTo>
                <a:lnTo>
                  <a:pt x="1480455" y="0"/>
                </a:lnTo>
                <a:lnTo>
                  <a:pt x="1480455" y="1480454"/>
                </a:lnTo>
                <a:lnTo>
                  <a:pt x="0" y="1480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383145" y="5641525"/>
            <a:ext cx="1654622" cy="1462272"/>
          </a:xfrm>
          <a:custGeom>
            <a:avLst/>
            <a:gdLst/>
            <a:ahLst/>
            <a:cxnLst/>
            <a:rect r="r" b="b" t="t" l="l"/>
            <a:pathLst>
              <a:path h="1462272" w="1654622">
                <a:moveTo>
                  <a:pt x="0" y="0"/>
                </a:moveTo>
                <a:lnTo>
                  <a:pt x="1654622" y="0"/>
                </a:lnTo>
                <a:lnTo>
                  <a:pt x="1654622" y="1462272"/>
                </a:lnTo>
                <a:lnTo>
                  <a:pt x="0" y="1462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534016" y="5461400"/>
            <a:ext cx="1728528" cy="1728528"/>
          </a:xfrm>
          <a:custGeom>
            <a:avLst/>
            <a:gdLst/>
            <a:ahLst/>
            <a:cxnLst/>
            <a:rect r="r" b="b" t="t" l="l"/>
            <a:pathLst>
              <a:path h="1728528" w="1728528">
                <a:moveTo>
                  <a:pt x="0" y="0"/>
                </a:moveTo>
                <a:lnTo>
                  <a:pt x="1728528" y="0"/>
                </a:lnTo>
                <a:lnTo>
                  <a:pt x="1728528" y="1728528"/>
                </a:lnTo>
                <a:lnTo>
                  <a:pt x="0" y="17285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8700" y="1939623"/>
            <a:ext cx="677883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TDTD평고딕"/>
              </a:rPr>
              <a:t>프로젝트 소개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990600"/>
            <a:ext cx="9748401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5000">
                <a:solidFill>
                  <a:srgbClr val="41A4FF"/>
                </a:solidFill>
                <a:latin typeface="TDTD평고딕"/>
              </a:rPr>
              <a:t>2023년 7월 캡스톤 최종 발표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3953510"/>
            <a:ext cx="10596750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TDTD평고딕"/>
              </a:rPr>
              <a:t>자신이 만든 프로젝트를 남에게 자랑하고 인기가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TDTD평고딕"/>
              </a:rPr>
              <a:t>많은 것은 유지보수 하여 운영 하게 도와주는 사이트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77693" y="305681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-927847" y="2333625"/>
            <a:ext cx="5583142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313011" y="3495379"/>
            <a:ext cx="13661978" cy="3296243"/>
          </a:xfrm>
          <a:custGeom>
            <a:avLst/>
            <a:gdLst/>
            <a:ahLst/>
            <a:cxnLst/>
            <a:rect r="r" b="b" t="t" l="l"/>
            <a:pathLst>
              <a:path h="3296243" w="13661978">
                <a:moveTo>
                  <a:pt x="0" y="0"/>
                </a:moveTo>
                <a:lnTo>
                  <a:pt x="13661978" y="0"/>
                </a:lnTo>
                <a:lnTo>
                  <a:pt x="13661978" y="3296242"/>
                </a:lnTo>
                <a:lnTo>
                  <a:pt x="0" y="329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3011" y="7204010"/>
            <a:ext cx="6104629" cy="2054290"/>
          </a:xfrm>
          <a:custGeom>
            <a:avLst/>
            <a:gdLst/>
            <a:ahLst/>
            <a:cxnLst/>
            <a:rect r="r" b="b" t="t" l="l"/>
            <a:pathLst>
              <a:path h="2054290" w="6104629">
                <a:moveTo>
                  <a:pt x="0" y="0"/>
                </a:moveTo>
                <a:lnTo>
                  <a:pt x="6104629" y="0"/>
                </a:lnTo>
                <a:lnTo>
                  <a:pt x="6104629" y="2054290"/>
                </a:lnTo>
                <a:lnTo>
                  <a:pt x="0" y="205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25766" y="7183058"/>
            <a:ext cx="5378597" cy="2075242"/>
          </a:xfrm>
          <a:custGeom>
            <a:avLst/>
            <a:gdLst/>
            <a:ahLst/>
            <a:cxnLst/>
            <a:rect r="r" b="b" t="t" l="l"/>
            <a:pathLst>
              <a:path h="2075242" w="5378597">
                <a:moveTo>
                  <a:pt x="0" y="0"/>
                </a:moveTo>
                <a:lnTo>
                  <a:pt x="5378597" y="0"/>
                </a:lnTo>
                <a:lnTo>
                  <a:pt x="5378597" y="2075242"/>
                </a:lnTo>
                <a:lnTo>
                  <a:pt x="0" y="2075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63250" y="1019175"/>
            <a:ext cx="455799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타겟팅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432886" y="579200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-927847" y="2333625"/>
            <a:ext cx="6910942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603944" y="5012867"/>
            <a:ext cx="2289219" cy="2583039"/>
          </a:xfrm>
          <a:custGeom>
            <a:avLst/>
            <a:gdLst/>
            <a:ahLst/>
            <a:cxnLst/>
            <a:rect r="r" b="b" t="t" l="l"/>
            <a:pathLst>
              <a:path h="2583039" w="2289219">
                <a:moveTo>
                  <a:pt x="0" y="0"/>
                </a:moveTo>
                <a:lnTo>
                  <a:pt x="2289218" y="0"/>
                </a:lnTo>
                <a:lnTo>
                  <a:pt x="2289218" y="2583039"/>
                </a:lnTo>
                <a:lnTo>
                  <a:pt x="0" y="2583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8738" y="5190202"/>
            <a:ext cx="2405797" cy="2228369"/>
          </a:xfrm>
          <a:custGeom>
            <a:avLst/>
            <a:gdLst/>
            <a:ahLst/>
            <a:cxnLst/>
            <a:rect r="r" b="b" t="t" l="l"/>
            <a:pathLst>
              <a:path h="2228369" w="2405797">
                <a:moveTo>
                  <a:pt x="0" y="0"/>
                </a:moveTo>
                <a:lnTo>
                  <a:pt x="2405797" y="0"/>
                </a:lnTo>
                <a:lnTo>
                  <a:pt x="2405797" y="2228369"/>
                </a:lnTo>
                <a:lnTo>
                  <a:pt x="0" y="2228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70472" y="5460621"/>
            <a:ext cx="3211564" cy="1687531"/>
          </a:xfrm>
          <a:custGeom>
            <a:avLst/>
            <a:gdLst/>
            <a:ahLst/>
            <a:cxnLst/>
            <a:rect r="r" b="b" t="t" l="l"/>
            <a:pathLst>
              <a:path h="1687531" w="3211564">
                <a:moveTo>
                  <a:pt x="0" y="0"/>
                </a:moveTo>
                <a:lnTo>
                  <a:pt x="3211564" y="0"/>
                </a:lnTo>
                <a:lnTo>
                  <a:pt x="3211564" y="1687531"/>
                </a:lnTo>
                <a:lnTo>
                  <a:pt x="0" y="168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58411" y="5441626"/>
            <a:ext cx="2947320" cy="1725522"/>
          </a:xfrm>
          <a:custGeom>
            <a:avLst/>
            <a:gdLst/>
            <a:ahLst/>
            <a:cxnLst/>
            <a:rect r="r" b="b" t="t" l="l"/>
            <a:pathLst>
              <a:path h="1725522" w="2947320">
                <a:moveTo>
                  <a:pt x="0" y="0"/>
                </a:moveTo>
                <a:lnTo>
                  <a:pt x="2947319" y="0"/>
                </a:lnTo>
                <a:lnTo>
                  <a:pt x="2947319" y="1725521"/>
                </a:lnTo>
                <a:lnTo>
                  <a:pt x="0" y="1725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78738" y="1038225"/>
            <a:ext cx="572662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개발 스택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8738" y="3685135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2571" y="3685135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07978" y="3685135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17164" y="3685135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8738" y="4723477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reactJS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17164" y="4723477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nodeJS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12571" y="4723477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mysql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07978" y="4723477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AWS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285915" y="241438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913799">
            <a:off x="-2781708" y="8393368"/>
            <a:ext cx="5101593" cy="5731459"/>
            <a:chOff x="0" y="0"/>
            <a:chExt cx="1343629" cy="1509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28700" y="3551029"/>
            <a:ext cx="16230600" cy="0"/>
          </a:xfrm>
          <a:prstGeom prst="line">
            <a:avLst/>
          </a:prstGeom>
          <a:ln cap="rnd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3893647" y="3403391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1A4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317258" y="3393866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605817" y="3393866"/>
            <a:ext cx="323850" cy="32385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9428" y="3393866"/>
            <a:ext cx="323850" cy="32385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64991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캡스톤 프로젝트 로드맵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93647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41A4FF"/>
                </a:solidFill>
                <a:latin typeface="TDTD평고딕"/>
              </a:rPr>
              <a:t>2023년 7월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93647" y="4747641"/>
            <a:ext cx="31829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버그 개선 및 테스트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17258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latin typeface="TDTD평고딕"/>
              </a:rPr>
              <a:t>5월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17258" y="4747641"/>
            <a:ext cx="318293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화면 디자인 및 백엔드 개발 시작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05817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latin typeface="TDTD평고딕"/>
              </a:rPr>
              <a:t>6월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05817" y="4747641"/>
            <a:ext cx="282924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프론트와 백엔드 개발 마무리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9428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latin typeface="TDTD평고딕"/>
              </a:rPr>
              <a:t>4월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9428" y="4747641"/>
            <a:ext cx="31829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아이디어 회의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6198" y="1057275"/>
            <a:ext cx="624617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TDTD평고딕"/>
              </a:rPr>
              <a:t>시현영상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-1385057" y="2362200"/>
            <a:ext cx="86431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3478699" y="3086101"/>
            <a:ext cx="10972800" cy="61721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6198" y="1057275"/>
            <a:ext cx="624617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DTD평고딕"/>
              </a:rPr>
              <a:t>QNA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-1385057" y="2362200"/>
            <a:ext cx="86431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2722" y="-167557"/>
            <a:ext cx="11128251" cy="10622114"/>
          </a:xfrm>
          <a:custGeom>
            <a:avLst/>
            <a:gdLst/>
            <a:ahLst/>
            <a:cxnLst/>
            <a:rect r="r" b="b" t="t" l="l"/>
            <a:pathLst>
              <a:path h="10622114" w="11128251">
                <a:moveTo>
                  <a:pt x="0" y="0"/>
                </a:moveTo>
                <a:lnTo>
                  <a:pt x="11128251" y="0"/>
                </a:lnTo>
                <a:lnTo>
                  <a:pt x="111282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2114" b="-63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1270729">
            <a:off x="-1520239" y="-4302004"/>
            <a:ext cx="11606584" cy="18891008"/>
            <a:chOff x="0" y="0"/>
            <a:chExt cx="3056878" cy="49754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56878" cy="4975409"/>
            </a:xfrm>
            <a:custGeom>
              <a:avLst/>
              <a:gdLst/>
              <a:ahLst/>
              <a:cxnLst/>
              <a:rect r="r" b="b" t="t" l="l"/>
              <a:pathLst>
                <a:path h="4975409" w="3056878">
                  <a:moveTo>
                    <a:pt x="0" y="0"/>
                  </a:moveTo>
                  <a:lnTo>
                    <a:pt x="3056878" y="0"/>
                  </a:lnTo>
                  <a:lnTo>
                    <a:pt x="3056878" y="4975409"/>
                  </a:lnTo>
                  <a:lnTo>
                    <a:pt x="0" y="4975409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791999">
            <a:off x="8277205" y="-3693829"/>
            <a:ext cx="5101593" cy="4374576"/>
            <a:chOff x="0" y="0"/>
            <a:chExt cx="1343629" cy="11521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629" cy="1152152"/>
            </a:xfrm>
            <a:custGeom>
              <a:avLst/>
              <a:gdLst/>
              <a:ahLst/>
              <a:cxnLst/>
              <a:rect r="r" b="b" t="t" l="l"/>
              <a:pathLst>
                <a:path h="1152152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152152"/>
                  </a:lnTo>
                  <a:lnTo>
                    <a:pt x="0" y="1152152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457700"/>
            <a:ext cx="758158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ea typeface="TDTD평고딕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DAFoJbrv3vs</dc:identifier>
  <dcterms:modified xsi:type="dcterms:W3CDTF">2011-08-01T06:04:30Z</dcterms:modified>
  <cp:revision>1</cp:revision>
  <dc:title>NULL팀</dc:title>
</cp:coreProperties>
</file>